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9" r:id="rId1"/>
  </p:sldMasterIdLst>
  <p:sldIdLst>
    <p:sldId id="258" r:id="rId2"/>
    <p:sldId id="262" r:id="rId3"/>
    <p:sldId id="263" r:id="rId4"/>
    <p:sldId id="264" r:id="rId5"/>
    <p:sldId id="265" r:id="rId6"/>
    <p:sldId id="266" r:id="rId7"/>
    <p:sldId id="267" r:id="rId8"/>
    <p:sldId id="269" r:id="rId9"/>
    <p:sldId id="270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114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B5B2B577-1611-45A4-B1D8-C8D65E02B95D}" type="datetimeFigureOut">
              <a:rPr lang="ru-RU" smtClean="0"/>
              <a:t>22.05.2021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B5B37DFB-3483-457E-98C0-5ABF61438DBD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617889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2B577-1611-45A4-B1D8-C8D65E02B95D}" type="datetimeFigureOut">
              <a:rPr lang="ru-RU" smtClean="0"/>
              <a:t>22.05.2021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37DFB-3483-457E-98C0-5ABF61438D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2221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2B577-1611-45A4-B1D8-C8D65E02B95D}" type="datetimeFigureOut">
              <a:rPr lang="ru-RU" smtClean="0"/>
              <a:t>22.05.2021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37DFB-3483-457E-98C0-5ABF61438D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9504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2B577-1611-45A4-B1D8-C8D65E02B95D}" type="datetimeFigureOut">
              <a:rPr lang="ru-RU" smtClean="0"/>
              <a:t>22.05.2021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37DFB-3483-457E-98C0-5ABF61438D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7809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2B577-1611-45A4-B1D8-C8D65E02B95D}" type="datetimeFigureOut">
              <a:rPr lang="ru-RU" smtClean="0"/>
              <a:t>22.05.2021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37DFB-3483-457E-98C0-5ABF61438DBD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93965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2B577-1611-45A4-B1D8-C8D65E02B95D}" type="datetimeFigureOut">
              <a:rPr lang="ru-RU" smtClean="0"/>
              <a:t>22.05.2021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37DFB-3483-457E-98C0-5ABF61438D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3517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2B577-1611-45A4-B1D8-C8D65E02B95D}" type="datetimeFigureOut">
              <a:rPr lang="ru-RU" smtClean="0"/>
              <a:t>22.05.2021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37DFB-3483-457E-98C0-5ABF61438D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4848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2B577-1611-45A4-B1D8-C8D65E02B95D}" type="datetimeFigureOut">
              <a:rPr lang="ru-RU" smtClean="0"/>
              <a:t>22.05.2021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37DFB-3483-457E-98C0-5ABF61438D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2539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2B577-1611-45A4-B1D8-C8D65E02B95D}" type="datetimeFigureOut">
              <a:rPr lang="ru-RU" smtClean="0"/>
              <a:t>22.05.2021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37DFB-3483-457E-98C0-5ABF61438D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5812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2B577-1611-45A4-B1D8-C8D65E02B95D}" type="datetimeFigureOut">
              <a:rPr lang="ru-RU" smtClean="0"/>
              <a:t>22.05.2021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37DFB-3483-457E-98C0-5ABF61438D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7289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2B577-1611-45A4-B1D8-C8D65E02B95D}" type="datetimeFigureOut">
              <a:rPr lang="ru-RU" smtClean="0"/>
              <a:t>22.05.2021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37DFB-3483-457E-98C0-5ABF61438D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120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B5B2B577-1611-45A4-B1D8-C8D65E02B95D}" type="datetimeFigureOut">
              <a:rPr lang="ru-RU" smtClean="0"/>
              <a:t>22.05.2021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B5B37DFB-3483-457E-98C0-5ABF61438D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5298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19624" y="493612"/>
            <a:ext cx="9692640" cy="1325562"/>
          </a:xfrm>
        </p:spPr>
        <p:txBody>
          <a:bodyPr/>
          <a:lstStyle/>
          <a:p>
            <a:r>
              <a:rPr lang="en-US" dirty="0" err="1" smtClean="0"/>
              <a:t>GameOnHome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-432174" y="2897205"/>
            <a:ext cx="8595360" cy="4351337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	</a:t>
            </a:r>
            <a:r>
              <a:rPr lang="en-US" sz="1600" dirty="0" smtClean="0"/>
              <a:t> </a:t>
            </a:r>
            <a:r>
              <a:rPr lang="ru-RU" sz="1600" dirty="0" smtClean="0"/>
              <a:t>Работу выполнили</a:t>
            </a:r>
            <a:r>
              <a:rPr lang="en-US" sz="1600" dirty="0" smtClean="0"/>
              <a:t>:</a:t>
            </a:r>
          </a:p>
          <a:p>
            <a:pPr marL="0" indent="0">
              <a:buNone/>
            </a:pPr>
            <a:r>
              <a:rPr lang="en-US" sz="1600" dirty="0"/>
              <a:t>	</a:t>
            </a:r>
            <a:r>
              <a:rPr lang="en-US" sz="1600" dirty="0" smtClean="0"/>
              <a:t>	</a:t>
            </a:r>
            <a:r>
              <a:rPr lang="ru-RU" sz="1600" dirty="0" smtClean="0"/>
              <a:t>Бражник Дмитрий Алексеевич</a:t>
            </a:r>
          </a:p>
          <a:p>
            <a:pPr marL="0" indent="0">
              <a:buNone/>
            </a:pPr>
            <a:r>
              <a:rPr lang="ru-RU" sz="1600" dirty="0"/>
              <a:t>	</a:t>
            </a:r>
            <a:r>
              <a:rPr lang="ru-RU" sz="1600" dirty="0" smtClean="0"/>
              <a:t>	Еланский Александр Алексеевич</a:t>
            </a:r>
          </a:p>
          <a:p>
            <a:pPr marL="0" indent="0">
              <a:buNone/>
            </a:pPr>
            <a:r>
              <a:rPr lang="ru-RU" sz="1600" dirty="0"/>
              <a:t>	</a:t>
            </a:r>
            <a:r>
              <a:rPr lang="ru-RU" sz="1600" dirty="0" smtClean="0"/>
              <a:t>	Шаталин Дмитрий Сергеевич</a:t>
            </a:r>
          </a:p>
          <a:p>
            <a:pPr marL="0" indent="0">
              <a:buNone/>
            </a:pPr>
            <a:r>
              <a:rPr lang="ru-RU" sz="1600" dirty="0"/>
              <a:t>	</a:t>
            </a:r>
            <a:r>
              <a:rPr lang="ru-RU" sz="1600" dirty="0" smtClean="0"/>
              <a:t>гр.381908-3</a:t>
            </a:r>
            <a:endParaRPr lang="en-US" sz="1600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81104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8971" y="2380164"/>
            <a:ext cx="9692640" cy="1325562"/>
          </a:xfrm>
        </p:spPr>
        <p:txBody>
          <a:bodyPr/>
          <a:lstStyle/>
          <a:p>
            <a:r>
              <a:rPr lang="ru-RU" dirty="0"/>
              <a:t>Цель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985050" y="3042945"/>
            <a:ext cx="7016561" cy="3552082"/>
          </a:xfrm>
        </p:spPr>
        <p:txBody>
          <a:bodyPr/>
          <a:lstStyle/>
          <a:p>
            <a:r>
              <a:rPr lang="ru-RU" sz="2400" dirty="0" smtClean="0"/>
              <a:t>Создать менеджер для классических игр с онлайн составляющей</a:t>
            </a:r>
            <a:endParaRPr lang="ru-RU" sz="2400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60090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2380164"/>
            <a:ext cx="9692640" cy="1325562"/>
          </a:xfrm>
        </p:spPr>
        <p:txBody>
          <a:bodyPr/>
          <a:lstStyle/>
          <a:p>
            <a:r>
              <a:rPr lang="ru-RU" dirty="0" smtClean="0"/>
              <a:t>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13413" y="2024030"/>
            <a:ext cx="7785619" cy="4386396"/>
          </a:xfrm>
        </p:spPr>
        <p:txBody>
          <a:bodyPr/>
          <a:lstStyle/>
          <a:p>
            <a:r>
              <a:rPr lang="ru-RU" sz="2400" dirty="0" smtClean="0"/>
              <a:t>Реализовать </a:t>
            </a:r>
            <a:r>
              <a:rPr lang="ru-RU" sz="2400" dirty="0" err="1" smtClean="0"/>
              <a:t>клиентно</a:t>
            </a:r>
            <a:r>
              <a:rPr lang="ru-RU" sz="2400" dirty="0" smtClean="0"/>
              <a:t>-серверное </a:t>
            </a:r>
            <a:r>
              <a:rPr lang="ru-RU" sz="2400" dirty="0"/>
              <a:t>приложение </a:t>
            </a:r>
            <a:r>
              <a:rPr lang="ru-RU" sz="2400" dirty="0" smtClean="0"/>
              <a:t>с возможностью локального </a:t>
            </a:r>
            <a:r>
              <a:rPr lang="ru-RU" sz="2400" dirty="0"/>
              <a:t>и сетевое </a:t>
            </a:r>
            <a:r>
              <a:rPr lang="ru-RU" sz="2400" dirty="0" smtClean="0"/>
              <a:t>подключения</a:t>
            </a:r>
          </a:p>
          <a:p>
            <a:r>
              <a:rPr lang="ru-RU" sz="2400" dirty="0" smtClean="0"/>
              <a:t>Реализовать соединение с сервером</a:t>
            </a:r>
          </a:p>
          <a:p>
            <a:r>
              <a:rPr lang="ru-RU" sz="2400" dirty="0" smtClean="0"/>
              <a:t>Реализовать игры</a:t>
            </a:r>
          </a:p>
          <a:p>
            <a:r>
              <a:rPr lang="ru-RU" sz="2400" dirty="0" smtClean="0"/>
              <a:t>Разработать искусственный интеллект 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 smtClean="0"/>
          </a:p>
          <a:p>
            <a:endParaRPr lang="ru-RU" dirty="0" smtClean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63711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2317829"/>
            <a:ext cx="9692640" cy="1325562"/>
          </a:xfrm>
        </p:spPr>
        <p:txBody>
          <a:bodyPr/>
          <a:lstStyle/>
          <a:p>
            <a:r>
              <a:rPr lang="ru-RU" dirty="0" smtClean="0"/>
              <a:t>Реализация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660652" y="457670"/>
            <a:ext cx="7023391" cy="608268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sz="2400" dirty="0" smtClean="0"/>
          </a:p>
          <a:p>
            <a:r>
              <a:rPr lang="ru-RU" sz="2400" dirty="0" smtClean="0"/>
              <a:t>C</a:t>
            </a:r>
            <a:r>
              <a:rPr lang="ru-RU" sz="2400" dirty="0"/>
              <a:t># - удобный, безопасный, объектно-ориентированный язык, предназначенный для разработки разнообразных мощных приложений, выполняемых в среде .NET </a:t>
            </a:r>
            <a:r>
              <a:rPr lang="ru-RU" sz="2400" dirty="0" err="1"/>
              <a:t>Framework</a:t>
            </a:r>
            <a:endParaRPr lang="ru-RU" sz="2400" dirty="0"/>
          </a:p>
          <a:p>
            <a:r>
              <a:rPr lang="ru-RU" sz="2400" dirty="0"/>
              <a:t>C# позволяет создавать приложения "клиент-сервер". </a:t>
            </a:r>
            <a:r>
              <a:rPr lang="ru-RU" sz="2400" dirty="0" err="1"/>
              <a:t>Visual</a:t>
            </a:r>
            <a:r>
              <a:rPr lang="ru-RU" sz="2400" dirty="0"/>
              <a:t> C# предоставляет развитый редактор кода, конструкторы с удобным пользовательским интерфейсом, встроенный отладчик и множество других средств, упрощающих разработку приложений на базе языка C# и .NET </a:t>
            </a:r>
            <a:r>
              <a:rPr lang="ru-RU" sz="2400" dirty="0" err="1"/>
              <a:t>Framework</a:t>
            </a:r>
            <a:r>
              <a:rPr lang="ru-RU" sz="2400" dirty="0"/>
              <a:t>.</a:t>
            </a:r>
          </a:p>
          <a:p>
            <a:endParaRPr lang="ru-RU" sz="2400" dirty="0" smtClean="0"/>
          </a:p>
          <a:p>
            <a:pPr marL="0" indent="0">
              <a:buNone/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249274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2457166"/>
            <a:ext cx="9692640" cy="1325562"/>
          </a:xfrm>
        </p:spPr>
        <p:txBody>
          <a:bodyPr>
            <a:normAutofit/>
          </a:bodyPr>
          <a:lstStyle/>
          <a:p>
            <a:r>
              <a:rPr lang="ru-RU" sz="4000" dirty="0" smtClean="0"/>
              <a:t>Отличие и </a:t>
            </a:r>
            <a:br>
              <a:rPr lang="ru-RU" sz="4000" dirty="0" smtClean="0"/>
            </a:br>
            <a:r>
              <a:rPr lang="ru-RU" sz="4000" dirty="0" smtClean="0"/>
              <a:t>актуальность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678068" y="1174283"/>
            <a:ext cx="6803843" cy="48318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smtClean="0"/>
              <a:t>Наше приложение отличается от других наличием классических игр, реализованных как для одиночной игры так и многопользовательской, оно удобное и простое.</a:t>
            </a:r>
          </a:p>
          <a:p>
            <a:pPr marL="0" indent="0">
              <a:buNone/>
            </a:pPr>
            <a:r>
              <a:rPr lang="ru-RU" sz="2400" dirty="0" smtClean="0"/>
              <a:t>Тема клиент-серверных приложений начала развиваться еще в 2010 году и не теряет свою актуальность. Исходя из этих данный, можно сказать, что тема нашего проекта так же будет актуальна еще не один год.</a:t>
            </a:r>
          </a:p>
          <a:p>
            <a:endParaRPr lang="ru-RU" dirty="0" smtClean="0"/>
          </a:p>
          <a:p>
            <a:endParaRPr lang="ru-RU" dirty="0" smtClean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6647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4262" y="2630421"/>
            <a:ext cx="9692640" cy="1325562"/>
          </a:xfrm>
        </p:spPr>
        <p:txBody>
          <a:bodyPr>
            <a:normAutofit/>
          </a:bodyPr>
          <a:lstStyle/>
          <a:p>
            <a:r>
              <a:rPr lang="ru-RU" sz="4000" dirty="0" smtClean="0"/>
              <a:t>Текущая</a:t>
            </a:r>
            <a:br>
              <a:rPr lang="ru-RU" sz="4000" dirty="0" smtClean="0"/>
            </a:br>
            <a:r>
              <a:rPr lang="ru-RU" sz="4000" dirty="0" smtClean="0"/>
              <a:t>версия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82275" y="907496"/>
            <a:ext cx="6851510" cy="56521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400" dirty="0" smtClean="0"/>
              <a:t>  На данный момент мы имеем приложение со множеством функций:</a:t>
            </a:r>
          </a:p>
          <a:p>
            <a:r>
              <a:rPr lang="ru-RU" sz="2400" dirty="0" smtClean="0"/>
              <a:t>Реализованы игры такие как: </a:t>
            </a:r>
          </a:p>
          <a:p>
            <a:r>
              <a:rPr lang="ru-RU" sz="2400" dirty="0" smtClean="0"/>
              <a:t>Шашки</a:t>
            </a:r>
          </a:p>
          <a:p>
            <a:r>
              <a:rPr lang="ru-RU" sz="2400" dirty="0" smtClean="0"/>
              <a:t>Шахматы</a:t>
            </a:r>
          </a:p>
          <a:p>
            <a:r>
              <a:rPr lang="ru-RU" sz="2400" dirty="0" smtClean="0"/>
              <a:t>Сапер</a:t>
            </a:r>
          </a:p>
          <a:p>
            <a:r>
              <a:rPr lang="ru-RU" sz="2400" dirty="0"/>
              <a:t>Т</a:t>
            </a:r>
            <a:r>
              <a:rPr lang="ru-RU" sz="2400" dirty="0" smtClean="0"/>
              <a:t>ри в ряд</a:t>
            </a:r>
          </a:p>
          <a:p>
            <a:r>
              <a:rPr lang="ru-RU" sz="2400" dirty="0"/>
              <a:t>К</a:t>
            </a:r>
            <a:r>
              <a:rPr lang="ru-RU" sz="2400" dirty="0" smtClean="0"/>
              <a:t>рестики нолики</a:t>
            </a:r>
          </a:p>
          <a:p>
            <a:r>
              <a:rPr lang="ru-RU" sz="2400" dirty="0" smtClean="0"/>
              <a:t>В эти игры можно играть как одному так и по локальному серверу</a:t>
            </a:r>
          </a:p>
          <a:p>
            <a:endParaRPr lang="ru-RU" sz="2400" dirty="0" smtClean="0"/>
          </a:p>
          <a:p>
            <a:endParaRPr lang="ru-RU" sz="2400" dirty="0" smtClean="0"/>
          </a:p>
          <a:p>
            <a:endParaRPr lang="ru-RU" sz="2400" dirty="0" smtClean="0"/>
          </a:p>
          <a:p>
            <a:endParaRPr lang="ru-RU" sz="2400" dirty="0" smtClean="0"/>
          </a:p>
          <a:p>
            <a:pPr marL="0" indent="0">
              <a:buNone/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926226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56136" y="2659296"/>
            <a:ext cx="9692640" cy="1325562"/>
          </a:xfrm>
        </p:spPr>
        <p:txBody>
          <a:bodyPr>
            <a:normAutofit/>
          </a:bodyPr>
          <a:lstStyle/>
          <a:p>
            <a:r>
              <a:rPr lang="ru-RU" sz="4000" dirty="0" smtClean="0"/>
              <a:t>Планы на </a:t>
            </a:r>
            <a:br>
              <a:rPr lang="ru-RU" sz="4000" dirty="0" smtClean="0"/>
            </a:br>
            <a:r>
              <a:rPr lang="ru-RU" sz="4000" dirty="0" smtClean="0"/>
              <a:t>будущее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706944" y="809883"/>
            <a:ext cx="6813469" cy="5425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smtClean="0"/>
              <a:t>Наше приложение пока не совсем идеально и нам многое предстоит еще добавить и изменить, но у нас много идей которые мы продолжим реализовывать в нашем проекте</a:t>
            </a:r>
          </a:p>
          <a:p>
            <a:r>
              <a:rPr lang="ru-RU" sz="2400" dirty="0" smtClean="0"/>
              <a:t>Добавить расширенную настройку пользовательского интерфейса</a:t>
            </a:r>
          </a:p>
          <a:p>
            <a:r>
              <a:rPr lang="ru-RU" sz="2400" dirty="0" smtClean="0"/>
              <a:t>Расширить библиотеку игр</a:t>
            </a:r>
          </a:p>
          <a:p>
            <a:r>
              <a:rPr lang="ru-RU" sz="2400" dirty="0" smtClean="0"/>
              <a:t>Улучшить алгоритм искусственного интеллекта</a:t>
            </a:r>
          </a:p>
          <a:p>
            <a:r>
              <a:rPr lang="ru-RU" sz="2400" dirty="0" smtClean="0"/>
              <a:t>Расширить возможности сервера для запуска множества сессий игр на одном сервере</a:t>
            </a:r>
          </a:p>
          <a:p>
            <a:endParaRPr lang="ru-RU" dirty="0" smtClean="0"/>
          </a:p>
          <a:p>
            <a:endParaRPr lang="ru-RU" dirty="0" smtClean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00632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2377439"/>
            <a:ext cx="3445844" cy="1249375"/>
          </a:xfrm>
        </p:spPr>
        <p:txBody>
          <a:bodyPr>
            <a:normAutofit/>
          </a:bodyPr>
          <a:lstStyle/>
          <a:p>
            <a:r>
              <a:rPr lang="ru-RU" sz="4000" dirty="0"/>
              <a:t>Заключение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774321" y="2014404"/>
            <a:ext cx="6909721" cy="35520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smtClean="0"/>
              <a:t>Подводя </a:t>
            </a:r>
            <a:r>
              <a:rPr lang="ru-RU" sz="2400" dirty="0"/>
              <a:t>итоги нашего проекта, </a:t>
            </a:r>
            <a:r>
              <a:rPr lang="ru-RU" sz="2400" dirty="0" smtClean="0"/>
              <a:t>мы:</a:t>
            </a:r>
          </a:p>
          <a:p>
            <a:r>
              <a:rPr lang="ru-RU" sz="2400" dirty="0" smtClean="0"/>
              <a:t>Познакомились </a:t>
            </a:r>
            <a:r>
              <a:rPr lang="ru-RU" sz="2400" dirty="0"/>
              <a:t>с созданием </a:t>
            </a:r>
            <a:r>
              <a:rPr lang="ru-RU" sz="2400" dirty="0" smtClean="0"/>
              <a:t>игр</a:t>
            </a:r>
          </a:p>
          <a:p>
            <a:r>
              <a:rPr lang="ru-RU" sz="2400" dirty="0" smtClean="0"/>
              <a:t>Научились </a:t>
            </a:r>
            <a:r>
              <a:rPr lang="ru-RU" sz="2400" dirty="0"/>
              <a:t>работать в </a:t>
            </a:r>
            <a:r>
              <a:rPr lang="ru-RU" sz="2400" dirty="0" smtClean="0"/>
              <a:t>команде</a:t>
            </a:r>
          </a:p>
          <a:p>
            <a:r>
              <a:rPr lang="ru-RU" sz="2400" dirty="0" smtClean="0"/>
              <a:t>Реализовали </a:t>
            </a:r>
            <a:r>
              <a:rPr lang="ru-RU" sz="2400" dirty="0"/>
              <a:t>основную часть наших задумок</a:t>
            </a:r>
            <a:endParaRPr lang="ru-RU" sz="2400" dirty="0" smtClean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42364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97792" y="2810577"/>
            <a:ext cx="9423134" cy="1049153"/>
          </a:xfrm>
        </p:spPr>
        <p:txBody>
          <a:bodyPr>
            <a:noAutofit/>
          </a:bodyPr>
          <a:lstStyle/>
          <a:p>
            <a:r>
              <a:rPr lang="ru-RU" sz="6600" dirty="0" smtClean="0"/>
              <a:t>Спасибо за внимание!</a:t>
            </a:r>
            <a:endParaRPr lang="ru-RU" sz="6600" dirty="0"/>
          </a:p>
        </p:txBody>
      </p:sp>
    </p:spTree>
    <p:extLst>
      <p:ext uri="{BB962C8B-B14F-4D97-AF65-F5344CB8AC3E}">
        <p14:creationId xmlns:p14="http://schemas.microsoft.com/office/powerpoint/2010/main" val="2223695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232</TotalTime>
  <Words>270</Words>
  <Application>Microsoft Office PowerPoint</Application>
  <PresentationFormat>Широкоэкранный</PresentationFormat>
  <Paragraphs>46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Century Schoolbook</vt:lpstr>
      <vt:lpstr>Wingdings 2</vt:lpstr>
      <vt:lpstr>View</vt:lpstr>
      <vt:lpstr>GameOnHome</vt:lpstr>
      <vt:lpstr>Цель</vt:lpstr>
      <vt:lpstr>Задачи</vt:lpstr>
      <vt:lpstr>Реализация</vt:lpstr>
      <vt:lpstr>Отличие и  актуальность</vt:lpstr>
      <vt:lpstr>Текущая версия</vt:lpstr>
      <vt:lpstr>Планы на  будущее</vt:lpstr>
      <vt:lpstr>Заключение</vt:lpstr>
      <vt:lpstr>Спасибо за внимание!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Dima</dc:creator>
  <cp:lastModifiedBy>Dima</cp:lastModifiedBy>
  <cp:revision>13</cp:revision>
  <dcterms:created xsi:type="dcterms:W3CDTF">2021-05-13T07:27:38Z</dcterms:created>
  <dcterms:modified xsi:type="dcterms:W3CDTF">2021-05-21T21:22:20Z</dcterms:modified>
</cp:coreProperties>
</file>

<file path=docProps/thumbnail.jpeg>
</file>